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06" r:id="rId11"/>
    <p:sldId id="308" r:id="rId12"/>
    <p:sldId id="310" r:id="rId13"/>
    <p:sldId id="313" r:id="rId14"/>
    <p:sldId id="314" r:id="rId15"/>
    <p:sldId id="316" r:id="rId16"/>
    <p:sldId id="330" r:id="rId17"/>
    <p:sldId id="331" r:id="rId18"/>
    <p:sldId id="333" r:id="rId19"/>
    <p:sldId id="321" r:id="rId20"/>
    <p:sldId id="323" r:id="rId21"/>
    <p:sldId id="325" r:id="rId22"/>
    <p:sldId id="326" r:id="rId23"/>
    <p:sldId id="327" r:id="rId24"/>
    <p:sldId id="329" r:id="rId25"/>
    <p:sldId id="334" r:id="rId26"/>
    <p:sldId id="335" r:id="rId27"/>
    <p:sldId id="339" r:id="rId28"/>
    <p:sldId id="336" r:id="rId29"/>
    <p:sldId id="337" r:id="rId30"/>
    <p:sldId id="341" r:id="rId31"/>
    <p:sldId id="342" r:id="rId32"/>
    <p:sldId id="346" r:id="rId33"/>
    <p:sldId id="345" r:id="rId34"/>
    <p:sldId id="347" r:id="rId35"/>
    <p:sldId id="31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06"/>
            <p14:sldId id="308"/>
            <p14:sldId id="310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34"/>
            <p14:sldId id="335"/>
            <p14:sldId id="339"/>
            <p14:sldId id="336"/>
            <p14:sldId id="337"/>
            <p14:sldId id="341"/>
            <p14:sldId id="342"/>
            <p14:sldId id="346"/>
            <p14:sldId id="345"/>
            <p14:sldId id="347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70" d="100"/>
          <a:sy n="70" d="100"/>
        </p:scale>
        <p:origin x="13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23/5/2016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blur1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2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blur2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06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021577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73195bef-283b-45c3-8016-c55f7e54b16atemp_Copy6c552c0b-8e0a-476a-b6d1-20f11423033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021858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19657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electMe 10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selectMe 8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2127429" y="1600200"/>
            <a:ext cx="652063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/>
            </a:r>
            <a:b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</a:br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</a:t>
            </a:r>
            <a:r>
              <a:rPr lang="en-US" sz="8800" b="1" dirty="0" smtClean="0">
                <a:solidFill>
                  <a:srgbClr val="FFFF00"/>
                </a:solidFill>
                <a:latin typeface="Arial Black" pitchFamily="34" charset="0"/>
              </a:rPr>
              <a:t>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8960" y="1600200"/>
            <a:ext cx="6457633" cy="2773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8960" y="1600200"/>
            <a:ext cx="6457633" cy="277368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635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lectMe"/>
          <p:cNvSpPr txBox="1"/>
          <p:nvPr/>
        </p:nvSpPr>
        <p:spPr>
          <a:xfrm>
            <a:off x="2127429" y="1600200"/>
            <a:ext cx="652063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/>
            </a:r>
            <a:b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</a:br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</a:t>
            </a:r>
            <a:r>
              <a:rPr lang="en-US" sz="8800" b="1" dirty="0" smtClean="0">
                <a:solidFill>
                  <a:srgbClr val="FFFF00"/>
                </a:solidFill>
                <a:latin typeface="Arial Black" pitchFamily="34" charset="0"/>
              </a:rPr>
              <a:t>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154</Words>
  <Application>Microsoft Office PowerPoint</Application>
  <PresentationFormat>On-screen Show (4:3)</PresentationFormat>
  <Paragraphs>62</Paragraphs>
  <Slides>33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Fiona Chang</cp:lastModifiedBy>
  <cp:revision>97</cp:revision>
  <dcterms:created xsi:type="dcterms:W3CDTF">2014-01-22T00:01:33Z</dcterms:created>
  <dcterms:modified xsi:type="dcterms:W3CDTF">2016-05-23T04:02:35Z</dcterms:modified>
</cp:coreProperties>
</file>